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3" name="Alex C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>
    <p:pos x="6000" y="0"/>
    <p:text>please do not modify structure. Content can be may not good enough just put everything i though of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ask tim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>
    <p:pos x="6000" y="0"/>
    <p:text>(selection of software platform, choice of acceptance tests and so on)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NHS Benchmarking Tool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Project 3 - Team R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18790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 page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9700"/>
            <a:ext cx="9143998" cy="41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Instructions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8397"/>
            <a:ext cx="9144001" cy="430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63625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Search View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5414"/>
            <a:ext cx="9143999" cy="427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63625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 View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0" y="988005"/>
            <a:ext cx="9143998" cy="415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23500" y="10090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Page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5694"/>
            <a:ext cx="9144000" cy="427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237150" y="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Page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1798"/>
            <a:ext cx="9143999" cy="427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Method Page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125" y="798016"/>
            <a:ext cx="9144001" cy="429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5120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Method Page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04"/>
            <a:ext cx="9144000" cy="4265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Proposals for future work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96950" y="1213400"/>
            <a:ext cx="83352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Provide an excel / pdf export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More deprivation criteria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Add a subparameters filtering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Administration panel for easy access the DB and uploading of new data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Automatic retrieval and storing of new available deprivation criteria data through an API /script functionality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Any 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Motivation for the project 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/>
              <a:t>Project Overview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NHS Benchmarking tool is a online platform providing efficient and straightforward search functionality for estimation of a number of deprivation criteria.</a:t>
            </a:r>
          </a:p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Motivation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1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2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3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Key achievements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Straightforward design easy to be used by both professional analysts and other interested parties.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Thoroughly followed the NHS methodology for developing of a reliable estimation algorithm.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Collected all of the essential data for the most popular deprivation criteria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Carefully estimated the expectations where data was not available.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..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Product Features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Reliable data for most popular 11 deprivation criteria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Dynamic search functionality allowing filtering by criterion, age group, sex and locality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Available option for extending with subparameters for the deprivation criteria for which further data is available.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Search for multiple parameters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Results table with total estimate, estimate, low and upper range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.csv export feature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Completed all features requested during the user acceptance testing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Technical Features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Wrote a script to collect the data for the deprivation criteria.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Completely tested front end.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Back-end developed using a dependency injection system for simplified maintenance.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Fully tested back-end using both unit and integration test techniques with a test application context.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Implemented estimation algorithm producing estimations for deprivation criteria.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 DB migration script for easy migrating of the DB and its data to another DB server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Instructions for automatic DB updates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Front ends style conforming to Crichton Observatory and NHS style standards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Product Challenges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2490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Communication with the client - (requires time to schedule a meeting or get an email reply, client is a profession busy with its own responsibilities - quite often the case)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Collecting data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Changes of requirements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Technical Challenges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Setting up the back end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Testing the back end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Setting up Jenkins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Connecting back end to deployed DB due to university network restrictions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Technical Decisions and Rationale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7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Back-end - Spring MVC used for back end. Why: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Some of the teammates were familiar with it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Appropriate for an enterprise application. Easy for maintenance by IT professionals and for extension. Highly structured with defined system architecture.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Back-end Testing Strategy. Combination of unit, Spring MVC, and integration tests. Why: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Unit tests to test isolated components.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Spring MVC tests to test handling of URL HTTP Restful Requests. Allows setting up of a test application context, mock functionality, and testing client sending requests the web services server.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Front-end - AngularJS. Why: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Team familiar with technology appropriate for dynamic, single page applications with a sophisticated search logic.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Live Demonstration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